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politic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</a:t>
            </a:r>
            <a:r>
              <a:rPr lang="de-DE" dirty="0" err="1" smtClean="0"/>
              <a:t>Repolitica</a:t>
            </a:r>
            <a:r>
              <a:rPr lang="de-DE" dirty="0" smtClean="0"/>
              <a:t>“ Ihr neues sozial-politisches Netzwerk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Politisch ist unsere Gesellschaft gespalten wie nie zuvor. Das zieht sich durch die Familie, Freunde und Geschäftspartner.</a:t>
            </a:r>
          </a:p>
          <a:p>
            <a:r>
              <a:rPr lang="de-DE" dirty="0" smtClean="0"/>
              <a:t>Deshalb sind geschäftliche-, private- und allgemeine Netzwerke keine gute Idee, um der eigenen Meinung freien Lauf zu lassen.</a:t>
            </a:r>
          </a:p>
          <a:p>
            <a:r>
              <a:rPr lang="de-DE" dirty="0" smtClean="0"/>
              <a:t>Schützen Sie ihre geschäftlichen- und privaten Kontakte und kommunizieren mit Gleichgesinnten, gerne auch mit </a:t>
            </a:r>
            <a:r>
              <a:rPr lang="de-DE" dirty="0" err="1" smtClean="0"/>
              <a:t>Nickname</a:t>
            </a:r>
            <a:r>
              <a:rPr lang="de-DE" dirty="0" smtClean="0"/>
              <a:t>, über </a:t>
            </a:r>
            <a:r>
              <a:rPr lang="de-DE" dirty="0" err="1" smtClean="0"/>
              <a:t>Repolitica</a:t>
            </a:r>
            <a:r>
              <a:rPr lang="de-DE" dirty="0" smtClean="0"/>
              <a:t>.</a:t>
            </a:r>
          </a:p>
          <a:p>
            <a:r>
              <a:rPr lang="de-DE" dirty="0" smtClean="0"/>
              <a:t>Wer auf </a:t>
            </a:r>
            <a:r>
              <a:rPr lang="de-DE" dirty="0" err="1" smtClean="0"/>
              <a:t>Repolitica</a:t>
            </a:r>
            <a:r>
              <a:rPr lang="de-DE" dirty="0" smtClean="0"/>
              <a:t> ist, will seine Meinung frei kundtun, sich mit Gleichgesinnten vernetzen, eigene Gruppen bilden, aktuelle Meinungen und Nachrichten lesen und diese kommunizieren.</a:t>
            </a:r>
          </a:p>
          <a:p>
            <a:r>
              <a:rPr lang="de-DE" dirty="0" smtClean="0"/>
              <a:t>Melden Sie sich noch heute kostenfrei an: </a:t>
            </a:r>
            <a:r>
              <a:rPr lang="de-DE" dirty="0" smtClean="0">
                <a:hlinkClick r:id="rId2"/>
              </a:rPr>
              <a:t>www.repolitica.com</a:t>
            </a:r>
            <a:r>
              <a:rPr lang="de-DE" dirty="0" smtClean="0"/>
              <a:t>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2472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106</Words>
  <Application>Microsoft Office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„Repolitica“ Ihr neues sozial-politisches Netzwerk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„Repolitica“ Ihr neues sozial-politisches Netzwerk</dc:title>
  <dc:creator>mmrdd@outlook.de</dc:creator>
  <cp:lastModifiedBy>mmrdd@outlook.de</cp:lastModifiedBy>
  <cp:revision>2</cp:revision>
  <dcterms:created xsi:type="dcterms:W3CDTF">2024-08-17T06:31:33Z</dcterms:created>
  <dcterms:modified xsi:type="dcterms:W3CDTF">2024-08-17T06:40:25Z</dcterms:modified>
</cp:coreProperties>
</file>